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ASK ONLY ONE QUESTION: How concerned are you with the issues of climate change?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/>
              <a:t>PLAY VIDEO AFTER: 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Climate Change deniers extract </a:t>
            </a:r>
            <a:r>
              <a:rPr b="1" lang="fr"/>
              <a:t>22:44 - 23:41</a:t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18:40 - 19:30 Glacier melt (Greenland)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documentary describes use of solar energy as a possible alternative to burning fossil fuel; dates back to the 1950s, showing that these (potential) solutions were known but were not taken seriously (considered as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Expliquer greenhouse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ask a question: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not only global warming, global cooling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PLAY VIDEO AfTER THIS SLIDE ⇒ timestamp: 28:00 - 28:20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China transitioning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932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85150" y="3454400"/>
            <a:ext cx="37737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METHARAM Michael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RICCARDI Gianni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TEETSOV </a:t>
            </a:r>
            <a:r>
              <a:rPr b="0" i="0" lang="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Aurianne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inde et video</a:t>
            </a:r>
            <a:endParaRPr/>
          </a:p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VIDEO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25"/>
            <a:ext cx="9144003" cy="513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5005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785800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311700" y="2074800"/>
            <a:ext cx="8520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" sz="4800">
                <a:solidFill>
                  <a:srgbClr val="FFFFFF"/>
                </a:solidFill>
              </a:rPr>
              <a:t>ANY SOLUTIONS ?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7" name="Google Shape;20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27" name="Google Shape;22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311700" y="1528050"/>
            <a:ext cx="85206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" sz="6000">
                <a:solidFill>
                  <a:srgbClr val="FFFFFF"/>
                </a:solidFill>
              </a:rPr>
              <a:t>WHAT CAN YOU DO TODAY ?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8824" l="0" r="0" t="0"/>
          <a:stretch/>
        </p:blipFill>
        <p:spPr>
          <a:xfrm>
            <a:off x="0" y="0"/>
            <a:ext cx="9144000" cy="521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5" name="Google Shape;2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2" name="Google Shape;26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5" name="Google Shape;27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6" name="Google Shape;2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1350" y="0"/>
            <a:ext cx="97971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